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wyomingahperd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yopta.com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Christine.revere1@wyo.gov" TargetMode="External"/><Relationship Id="rId7" Type="http://schemas.openxmlformats.org/officeDocument/2006/relationships/hyperlink" Target="http://www.ccsso.org/Who_We_Are/Meet_the_Chiefs.html?State=Wyoming%20Department%20of%20Education" TargetMode="External"/><Relationship Id="rId12" Type="http://schemas.openxmlformats.org/officeDocument/2006/relationships/hyperlink" Target="http://governor.wyo.gov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edu.wyoming.gov/educators/standards/physical-education/" TargetMode="External"/><Relationship Id="rId11" Type="http://schemas.openxmlformats.org/officeDocument/2006/relationships/hyperlink" Target="http://www.wassp.org/WASSP_Site/WASSP_Home.html" TargetMode="External"/><Relationship Id="rId5" Type="http://schemas.openxmlformats.org/officeDocument/2006/relationships/hyperlink" Target="https://edu.wyoming.gov/" TargetMode="External"/><Relationship Id="rId10" Type="http://schemas.openxmlformats.org/officeDocument/2006/relationships/hyperlink" Target="http://www.waemsp.org/" TargetMode="External"/><Relationship Id="rId4" Type="http://schemas.openxmlformats.org/officeDocument/2006/relationships/hyperlink" Target="https://edu.wyoming.gov/blog/2016/04/11/unpacking-essa/" TargetMode="External"/><Relationship Id="rId9" Type="http://schemas.openxmlformats.org/officeDocument/2006/relationships/hyperlink" Target="http://www.wasa-wy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WYOMING!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051" r="21247" b="44853"/>
          <a:stretch/>
        </p:blipFill>
        <p:spPr bwMode="auto">
          <a:xfrm>
            <a:off x="995081" y="0"/>
            <a:ext cx="1021283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39338" r="53755" b="8824"/>
          <a:stretch/>
        </p:blipFill>
        <p:spPr bwMode="auto">
          <a:xfrm>
            <a:off x="3307976" y="2944906"/>
            <a:ext cx="5177118" cy="37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279" r="53548" b="61030"/>
          <a:stretch/>
        </p:blipFill>
        <p:spPr bwMode="auto">
          <a:xfrm>
            <a:off x="154641" y="3666205"/>
            <a:ext cx="3160059" cy="15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Wyoming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0983" y="4835669"/>
            <a:ext cx="464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www.wyomingahperd.com</a:t>
            </a:r>
            <a:r>
              <a:rPr lang="en-US" sz="3200" dirty="0">
                <a:latin typeface="Franklin Gothic Book" panose="020B0503020102020204" pitchFamily="34" charset="0"/>
              </a:rPr>
              <a:t> 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958" t="23214" r="15243" b="57001"/>
          <a:stretch/>
        </p:blipFill>
        <p:spPr>
          <a:xfrm>
            <a:off x="1690688" y="2009776"/>
            <a:ext cx="8810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Wyoming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89225"/>
            <a:ext cx="8499857" cy="47669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 invalidUrl="http:" action="ppaction://hlinkfile"/>
              </a:rPr>
              <a:t>Rob Black</a:t>
            </a:r>
            <a:r>
              <a:rPr lang="en-US" sz="2000" b="1" dirty="0"/>
              <a:t>,</a:t>
            </a:r>
            <a:r>
              <a:rPr lang="en-US" sz="2000" dirty="0"/>
              <a:t> </a:t>
            </a:r>
            <a:r>
              <a:rPr lang="en-US" sz="2000" dirty="0" err="1"/>
              <a:t>Dept</a:t>
            </a:r>
            <a:r>
              <a:rPr lang="en-US" sz="2000" dirty="0"/>
              <a:t> of Ed HPE Specialist, 307-630-0797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Christine Revere</a:t>
            </a:r>
            <a:r>
              <a:rPr lang="en-US" sz="2000" dirty="0"/>
              <a:t>, Dept of Health PA Specialist, 307-777-3579</a:t>
            </a:r>
          </a:p>
          <a:p>
            <a:r>
              <a:rPr lang="en-US" sz="2400" dirty="0"/>
              <a:t>Wyoming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Wyoming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Wyoming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Wyoming School Administrators</a:t>
            </a:r>
            <a:br>
              <a:rPr lang="en-US" sz="2000" b="1" dirty="0"/>
            </a:br>
            <a:r>
              <a:rPr lang="en-US" sz="2000" b="1" u="sng" dirty="0">
                <a:hlinkClick r:id="rId10"/>
              </a:rPr>
              <a:t>Wyoming Elementary &amp; Middle School Principals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Wyoming Secondary School Principals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Matt Mead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1206</TotalTime>
  <Words>1429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Wyoming AHPERD Advocates for YOU!</vt:lpstr>
      <vt:lpstr>Wyoming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143</cp:revision>
  <dcterms:created xsi:type="dcterms:W3CDTF">2015-10-25T21:50:48Z</dcterms:created>
  <dcterms:modified xsi:type="dcterms:W3CDTF">2017-06-14T16:00:35Z</dcterms:modified>
</cp:coreProperties>
</file>